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4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0000"/>
    <a:srgbClr val="FF99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02C9-44E1-4775-A7FF-ECD30F6F4315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E8C3-99DA-4170-AC99-0EADD493F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02C9-44E1-4775-A7FF-ECD30F6F4315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E8C3-99DA-4170-AC99-0EADD493F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02C9-44E1-4775-A7FF-ECD30F6F4315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E8C3-99DA-4170-AC99-0EADD493F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02C9-44E1-4775-A7FF-ECD30F6F4315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E8C3-99DA-4170-AC99-0EADD493F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02C9-44E1-4775-A7FF-ECD30F6F4315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E8C3-99DA-4170-AC99-0EADD493F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02C9-44E1-4775-A7FF-ECD30F6F4315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E8C3-99DA-4170-AC99-0EADD493F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02C9-44E1-4775-A7FF-ECD30F6F4315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E8C3-99DA-4170-AC99-0EADD493F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02C9-44E1-4775-A7FF-ECD30F6F4315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E8C3-99DA-4170-AC99-0EADD493F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02C9-44E1-4775-A7FF-ECD30F6F4315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E8C3-99DA-4170-AC99-0EADD493F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02C9-44E1-4775-A7FF-ECD30F6F4315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E8C3-99DA-4170-AC99-0EADD493F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02C9-44E1-4775-A7FF-ECD30F6F4315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E8C3-99DA-4170-AC99-0EADD493F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E02C9-44E1-4775-A7FF-ECD30F6F4315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EE8C3-99DA-4170-AC99-0EADD493F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file:///C:\Users\XuanQuyet\Desktop\BG&#272;T%20TD-YEN\BG&#272;T-HG%202A2\NHAC%20GA%20HOI%20GIANG%20LOP%202A2%20(1).mp3" TargetMode="External"/><Relationship Id="rId1" Type="http://schemas.openxmlformats.org/officeDocument/2006/relationships/audio" Target="file:///C:\Users\XuanQuyet\Desktop\BG&#272;T-HG%202A2\NHAC%20GA%20HOI%20GIANG%20LOP%202A2%20(1)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uyentaphay.com/wp-content/uploads/2016/01/nhung-mau-phong-nen-slide-chu-de-the-thao-moi-nhat-hinh-anh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Kết quả hình ảnh cho hình nền thể thao cho máy tính"/>
          <p:cNvPicPr>
            <a:picLocks noChangeAspect="1" noChangeArrowheads="1"/>
          </p:cNvPicPr>
          <p:nvPr/>
        </p:nvPicPr>
        <p:blipFill>
          <a:blip r:embed="rId3"/>
          <a:srcRect t="4444" r="-1111" b="4444"/>
          <a:stretch>
            <a:fillRect/>
          </a:stretch>
        </p:blipFill>
        <p:spPr bwMode="auto">
          <a:xfrm>
            <a:off x="3500430" y="0"/>
            <a:ext cx="2143140" cy="19311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357430"/>
            <a:ext cx="8858280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 DỤC 5. TIẾT 28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 BÀI THỂ DỤC PHÁT TRIỂN CHUNG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 CHƠI: “ THĂNG BẰNG”.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607220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inh nen d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sp>
        <p:nvSpPr>
          <p:cNvPr id="5" name="Cloud 4"/>
          <p:cNvSpPr/>
          <p:nvPr/>
        </p:nvSpPr>
        <p:spPr>
          <a:xfrm>
            <a:off x="0" y="571480"/>
            <a:ext cx="9144000" cy="5357850"/>
          </a:xfrm>
          <a:prstGeom prst="cloud">
            <a:avLst/>
          </a:prstGeom>
          <a:solidFill>
            <a:srgbClr val="FF99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158" y="2071678"/>
            <a:ext cx="8072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hình nền thể thao cho máy tí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857232"/>
            <a:ext cx="1500198" cy="4508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500298" y="285728"/>
            <a:ext cx="4857784" cy="6215106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0430" y="1599563"/>
            <a:ext cx="300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TDPTC?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" name="Picture 2" descr="Kết quả hình ảnh cho hình nền thể thao cho máy tí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33" y="4357694"/>
            <a:ext cx="1828799" cy="2438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14744" y="50004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4282" y="1357298"/>
            <a:ext cx="8572560" cy="4071966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5786" y="2192246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 CHÚC CÁC CON HỌC TẬP TỐT BÀI TDPTC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 RÈN LUYỆN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THÂN THỂ KHỎE MẠNH !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Kết quả hình ảnh cho hình nền thể thao cho máy tí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pic>
        <p:nvPicPr>
          <p:cNvPr id="7" name="Picture 2" descr="Kết quả hình ảnh cho hình nền thể thao cho máy tí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929198"/>
            <a:ext cx="1571604" cy="1857363"/>
          </a:xfrm>
          <a:prstGeom prst="rect">
            <a:avLst/>
          </a:prstGeom>
          <a:noFill/>
        </p:spPr>
      </p:pic>
      <p:pic>
        <p:nvPicPr>
          <p:cNvPr id="8" name="Picture 14" descr="Kết quả hình ảnh cho hình động thể tha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-22370"/>
            <a:ext cx="1643074" cy="1814120"/>
          </a:xfrm>
          <a:prstGeom prst="rect">
            <a:avLst/>
          </a:prstGeom>
          <a:noFill/>
        </p:spPr>
      </p:pic>
      <p:pic>
        <p:nvPicPr>
          <p:cNvPr id="9" name="Picture 6" descr="Kết quả hình ảnh cho hình động thể th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71808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2.gstatic.com/images?q=tbn:ANd9GcSbdVz9rBWbqyJvj9wzQR8PURuBGG3PvX6eZ2mHeGJmV_brfG4K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857232"/>
            <a:ext cx="7358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NHAC GA HOI GIANG LOP 2A2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  <p:pic>
        <p:nvPicPr>
          <p:cNvPr id="8" name="Picture 4" descr="Kết quả hình ảnh cho hình động thể tha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286256"/>
            <a:ext cx="2266348" cy="2571744"/>
          </a:xfrm>
          <a:prstGeom prst="rect">
            <a:avLst/>
          </a:prstGeom>
          <a:noFill/>
        </p:spPr>
      </p:pic>
      <p:pic>
        <p:nvPicPr>
          <p:cNvPr id="9" name="Picture 4" descr="Kết quả hình ảnh cho hình động thể tha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357694"/>
            <a:ext cx="2203393" cy="2500306"/>
          </a:xfrm>
          <a:prstGeom prst="rect">
            <a:avLst/>
          </a:prstGeom>
          <a:noFill/>
        </p:spPr>
      </p:pic>
      <p:pic>
        <p:nvPicPr>
          <p:cNvPr id="10" name="Picture 4" descr="Kết quả hình ảnh cho hình động thể tha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4345002"/>
            <a:ext cx="2214578" cy="2512998"/>
          </a:xfrm>
          <a:prstGeom prst="rect">
            <a:avLst/>
          </a:prstGeom>
          <a:noFill/>
        </p:spPr>
      </p:pic>
      <p:pic>
        <p:nvPicPr>
          <p:cNvPr id="11" name="NHAC GA HOI GIANG LOP 2A2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696356" y="64817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1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2.gstatic.com/images?q=tbn:ANd9GcSbdVz9rBWbqyJvj9wzQR8PURuBGG3PvX6eZ2mHeGJmV_brfG4K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7715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II.PHẦN CƠ BẢN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. Ôn bài TDPTC.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64305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ptgrounds.com/wp-content/uploads/2013/06/Grass-for-Sports-PPT-Backgrounds-370x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359"/>
            <a:ext cx="9144000" cy="68703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6" y="142852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85723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Hiển thị IMG_27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C:\Users\XuanQuyet\Downloads\IMG_2747.JPG"/>
          <p:cNvPicPr>
            <a:picLocks noChangeAspect="1" noChangeArrowheads="1"/>
          </p:cNvPicPr>
          <p:nvPr/>
        </p:nvPicPr>
        <p:blipFill>
          <a:blip r:embed="rId3" cstate="print"/>
          <a:srcRect r="9049"/>
          <a:stretch>
            <a:fillRect/>
          </a:stretch>
        </p:blipFill>
        <p:spPr bwMode="auto">
          <a:xfrm rot="5400000">
            <a:off x="4515736" y="1770752"/>
            <a:ext cx="4714908" cy="3888000"/>
          </a:xfrm>
          <a:prstGeom prst="rect">
            <a:avLst/>
          </a:prstGeom>
          <a:noFill/>
        </p:spPr>
      </p:pic>
      <p:pic>
        <p:nvPicPr>
          <p:cNvPr id="27653" name="Picture 5" descr="C:\Users\XuanQuyet\Downloads\IMG_2750.JPG"/>
          <p:cNvPicPr>
            <a:picLocks noChangeAspect="1" noChangeArrowheads="1"/>
          </p:cNvPicPr>
          <p:nvPr/>
        </p:nvPicPr>
        <p:blipFill>
          <a:blip r:embed="rId4" cstate="print"/>
          <a:srcRect r="8219"/>
          <a:stretch>
            <a:fillRect/>
          </a:stretch>
        </p:blipFill>
        <p:spPr bwMode="auto">
          <a:xfrm rot="5400000">
            <a:off x="-151846" y="1794864"/>
            <a:ext cx="4786346" cy="3911214"/>
          </a:xfrm>
          <a:prstGeom prst="rect">
            <a:avLst/>
          </a:prstGeom>
          <a:noFill/>
        </p:spPr>
      </p:pic>
      <p:sp>
        <p:nvSpPr>
          <p:cNvPr id="15" name="Left Arrow 14"/>
          <p:cNvSpPr/>
          <p:nvPr/>
        </p:nvSpPr>
        <p:spPr>
          <a:xfrm>
            <a:off x="2714612" y="5715017"/>
            <a:ext cx="785818" cy="21431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lgDash"/>
              </a:ln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7358082" y="5500702"/>
            <a:ext cx="785818" cy="21431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lgDash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hình nền thể thao cho máy tí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66" y="142852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85723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C:\Users\XuanQuyet\Downloads\IMG_2751.JPG"/>
          <p:cNvPicPr>
            <a:picLocks noChangeAspect="1" noChangeArrowheads="1"/>
          </p:cNvPicPr>
          <p:nvPr/>
        </p:nvPicPr>
        <p:blipFill>
          <a:blip r:embed="rId3" cstate="print"/>
          <a:srcRect l="-1678" t="9620" r="-3766" b="7532"/>
          <a:stretch>
            <a:fillRect/>
          </a:stretch>
        </p:blipFill>
        <p:spPr bwMode="auto">
          <a:xfrm rot="5400000">
            <a:off x="2459702" y="3378486"/>
            <a:ext cx="4276364" cy="2520000"/>
          </a:xfrm>
          <a:prstGeom prst="rect">
            <a:avLst/>
          </a:prstGeom>
          <a:noFill/>
        </p:spPr>
      </p:pic>
      <p:pic>
        <p:nvPicPr>
          <p:cNvPr id="26626" name="Picture 2" descr="C:\Users\XuanQuyet\Downloads\IMG_2752.JPG"/>
          <p:cNvPicPr>
            <a:picLocks noChangeAspect="1" noChangeArrowheads="1"/>
          </p:cNvPicPr>
          <p:nvPr/>
        </p:nvPicPr>
        <p:blipFill>
          <a:blip r:embed="rId4" cstate="print"/>
          <a:srcRect l="1704" t="13347" r="6598" b="10238"/>
          <a:stretch>
            <a:fillRect/>
          </a:stretch>
        </p:blipFill>
        <p:spPr bwMode="auto">
          <a:xfrm rot="5400000">
            <a:off x="-275636" y="3367710"/>
            <a:ext cx="4032000" cy="2520000"/>
          </a:xfrm>
          <a:prstGeom prst="rect">
            <a:avLst/>
          </a:prstGeom>
          <a:noFill/>
        </p:spPr>
      </p:pic>
      <p:pic>
        <p:nvPicPr>
          <p:cNvPr id="26627" name="Picture 3" descr="C:\Users\XuanQuyet\Downloads\IMG_2753.JPG"/>
          <p:cNvPicPr>
            <a:picLocks noChangeAspect="1" noChangeArrowheads="1"/>
          </p:cNvPicPr>
          <p:nvPr/>
        </p:nvPicPr>
        <p:blipFill>
          <a:blip r:embed="rId5" cstate="print"/>
          <a:srcRect l="4961" t="15433" r="4687" b="11806"/>
          <a:stretch>
            <a:fillRect/>
          </a:stretch>
        </p:blipFill>
        <p:spPr bwMode="auto">
          <a:xfrm rot="5400000">
            <a:off x="5369237" y="3326471"/>
            <a:ext cx="4172334" cy="252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28992" y="1571612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 3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200024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200024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16" y="200024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hình nền thể thao cho máy tí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3" descr="C:\Users\XuanQuyet\Downloads\IMG_2758.JPG"/>
          <p:cNvPicPr>
            <a:picLocks noChangeAspect="1" noChangeArrowheads="1"/>
          </p:cNvPicPr>
          <p:nvPr/>
        </p:nvPicPr>
        <p:blipFill>
          <a:blip r:embed="rId3" cstate="print"/>
          <a:srcRect l="1962"/>
          <a:stretch>
            <a:fillRect/>
          </a:stretch>
        </p:blipFill>
        <p:spPr bwMode="auto">
          <a:xfrm rot="5400000">
            <a:off x="-205395" y="2634242"/>
            <a:ext cx="3571900" cy="2732524"/>
          </a:xfrm>
          <a:prstGeom prst="rect">
            <a:avLst/>
          </a:prstGeom>
          <a:noFill/>
        </p:spPr>
      </p:pic>
      <p:pic>
        <p:nvPicPr>
          <p:cNvPr id="25604" name="Picture 4" descr="C:\Users\XuanQuyet\Downloads\IMG_2759.JPG"/>
          <p:cNvPicPr>
            <a:picLocks noChangeAspect="1" noChangeArrowheads="1"/>
          </p:cNvPicPr>
          <p:nvPr/>
        </p:nvPicPr>
        <p:blipFill>
          <a:blip r:embed="rId4" cstate="print"/>
          <a:srcRect l="1943"/>
          <a:stretch>
            <a:fillRect/>
          </a:stretch>
        </p:blipFill>
        <p:spPr bwMode="auto">
          <a:xfrm rot="5400000" flipV="1">
            <a:off x="5819851" y="2638410"/>
            <a:ext cx="3605161" cy="2757449"/>
          </a:xfrm>
          <a:prstGeom prst="rect">
            <a:avLst/>
          </a:prstGeom>
          <a:noFill/>
        </p:spPr>
      </p:pic>
      <p:pic>
        <p:nvPicPr>
          <p:cNvPr id="25605" name="Picture 5" descr="C:\Users\XuanQuyet\Downloads\IMG_2760.JPG"/>
          <p:cNvPicPr>
            <a:picLocks noChangeAspect="1" noChangeArrowheads="1"/>
          </p:cNvPicPr>
          <p:nvPr/>
        </p:nvPicPr>
        <p:blipFill>
          <a:blip r:embed="rId5" cstate="print"/>
          <a:srcRect l="3358"/>
          <a:stretch>
            <a:fillRect/>
          </a:stretch>
        </p:blipFill>
        <p:spPr bwMode="auto">
          <a:xfrm rot="5400000">
            <a:off x="2814728" y="2614504"/>
            <a:ext cx="3571900" cy="2772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0066" y="142852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857232"/>
            <a:ext cx="2614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164305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1934" y="171448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2330" y="169133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hình nền thể thao cho máy tí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66" y="142852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857232"/>
            <a:ext cx="3262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C:\Users\XuanQuyet\Downloads\IMG_2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71404" y="2428865"/>
            <a:ext cx="4572033" cy="3429025"/>
          </a:xfrm>
          <a:prstGeom prst="rect">
            <a:avLst/>
          </a:prstGeom>
          <a:noFill/>
        </p:spPr>
      </p:pic>
      <p:pic>
        <p:nvPicPr>
          <p:cNvPr id="24580" name="Picture 4" descr="C:\Users\XuanQuyet\Downloads\IMG_2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03542" y="2449702"/>
            <a:ext cx="4548194" cy="3411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ết quả hình ảnh cho hình nền thể thao cho máy tí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iển thị IMG_28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XuanQuyet\Downloads\IMG_2869.JPG"/>
          <p:cNvPicPr>
            <a:picLocks noChangeAspect="1" noChangeArrowheads="1"/>
          </p:cNvPicPr>
          <p:nvPr/>
        </p:nvPicPr>
        <p:blipFill>
          <a:blip r:embed="rId3" cstate="print"/>
          <a:srcRect l="864"/>
          <a:stretch>
            <a:fillRect/>
          </a:stretch>
        </p:blipFill>
        <p:spPr bwMode="auto">
          <a:xfrm rot="5400000">
            <a:off x="202712" y="2699213"/>
            <a:ext cx="4568194" cy="3456000"/>
          </a:xfrm>
          <a:prstGeom prst="rect">
            <a:avLst/>
          </a:prstGeom>
          <a:noFill/>
        </p:spPr>
      </p:pic>
      <p:pic>
        <p:nvPicPr>
          <p:cNvPr id="1030" name="Picture 6" descr="C:\Users\XuanQuyet\Downloads\IMG_2866.JPG"/>
          <p:cNvPicPr>
            <a:picLocks noChangeAspect="1" noChangeArrowheads="1"/>
          </p:cNvPicPr>
          <p:nvPr/>
        </p:nvPicPr>
        <p:blipFill>
          <a:blip r:embed="rId4" cstate="print"/>
          <a:srcRect l="1969"/>
          <a:stretch>
            <a:fillRect/>
          </a:stretch>
        </p:blipFill>
        <p:spPr bwMode="auto">
          <a:xfrm rot="5400000">
            <a:off x="4400521" y="2743248"/>
            <a:ext cx="4500569" cy="34432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66" y="142852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857232"/>
            <a:ext cx="2635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ết quả hình ảnh cho hình nền thể thao cho máy tí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7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57290" y="1643050"/>
            <a:ext cx="1428760" cy="26432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6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714612" y="428604"/>
            <a:ext cx="4572032" cy="5857916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0430" y="1142984"/>
            <a:ext cx="3071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TDPTC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/>
          </a:p>
        </p:txBody>
      </p:sp>
      <p:pic>
        <p:nvPicPr>
          <p:cNvPr id="6" name="Picture 2" descr="Kết quả hình ảnh cho hình nền thể thao cho máy tí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1" y="4419600"/>
            <a:ext cx="182879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d4c72de4d9ff265e6c3fd29eb17ec67bc8ec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200</Words>
  <Application>Microsoft Office PowerPoint</Application>
  <PresentationFormat>On-screen Show (4:3)</PresentationFormat>
  <Paragraphs>38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XuanQuyet</dc:creator>
  <cp:lastModifiedBy>XuanQuyet</cp:lastModifiedBy>
  <cp:revision>39</cp:revision>
  <dcterms:created xsi:type="dcterms:W3CDTF">2016-09-11T17:11:38Z</dcterms:created>
  <dcterms:modified xsi:type="dcterms:W3CDTF">2016-12-05T06:08:51Z</dcterms:modified>
</cp:coreProperties>
</file>